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323" r:id="rId2"/>
    <p:sldId id="260" r:id="rId3"/>
    <p:sldId id="289" r:id="rId4"/>
    <p:sldId id="302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24" r:id="rId15"/>
    <p:sldId id="316" r:id="rId16"/>
    <p:sldId id="305" r:id="rId17"/>
    <p:sldId id="318" r:id="rId18"/>
    <p:sldId id="299" r:id="rId19"/>
    <p:sldId id="320" r:id="rId20"/>
    <p:sldId id="319" r:id="rId21"/>
    <p:sldId id="322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00FE"/>
    <a:srgbClr val="0CE7E9"/>
    <a:srgbClr val="14E3F1"/>
    <a:srgbClr val="FD3793"/>
    <a:srgbClr val="FC07B2"/>
    <a:srgbClr val="8F3FD9"/>
    <a:srgbClr val="FC15A2"/>
    <a:srgbClr val="1AE5F4"/>
    <a:srgbClr val="8D27D7"/>
    <a:srgbClr val="04D8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70"/>
    <p:restoredTop sz="94622"/>
  </p:normalViewPr>
  <p:slideViewPr>
    <p:cSldViewPr snapToGrid="0" showGuides="1">
      <p:cViewPr varScale="1">
        <p:scale>
          <a:sx n="96" d="100"/>
          <a:sy n="96" d="100"/>
        </p:scale>
        <p:origin x="456" y="184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63E6BC-0651-454D-81C3-6CD63D94251E}" type="datetimeFigureOut">
              <a:rPr lang="en-US" smtClean="0"/>
              <a:t>5/7/26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387FB-F733-0C41-8487-A451280BBB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317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5C877C-3527-87D4-CF18-64BB1AAB6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F08C5A-01C0-CD57-A6F4-DA79E380AC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BDE311-2ECE-85AC-43D7-4664096EAB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00C47F-DD12-2595-A7D5-F57793C4F3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918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074A64-77BB-B743-076B-45489A4C7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53F5B4-AF19-5CAD-6BA3-C11538D3F9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773460-7D99-B3A9-E710-CF087818BC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1D9FD3-F943-F4A0-54E6-183074B379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4042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71771B-ACDC-FAA8-E1D1-623AB34CC6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4F3E34-AF58-89B9-6197-4E9B2726FB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F50AFE-9F76-7AFB-46C1-34EF8A7373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BC377A-A92C-46A2-E6AA-D9701B55D3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2977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A91B5F-5E99-F821-76B8-603747892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703823-1451-8A28-1433-3222042F3C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4CCDE8-78C4-4652-3695-2A118AB397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610D30-D090-AC06-4CDE-DD7205B028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468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B5027-2048-B11C-A4C4-DE9D5873E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F7393F-FC0C-3226-F82E-7FD8CE7520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8A27E-571C-3060-6E4A-A338D283B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3F2B-3E8B-F34C-902D-345F19C94444}" type="datetimeFigureOut">
              <a:rPr lang="en-US" smtClean="0"/>
              <a:t>5/7/26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CBF31-95E2-E641-93B0-FFEAB7637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5E5661-C625-1912-3B6A-B9EF49C2B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301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5661D-06F4-D5EA-F2B9-B69660E42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F18F5D-B6D8-BAEF-5284-18D26B7D22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203848-DA3E-4041-044F-2987CA282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3F2B-3E8B-F34C-902D-345F19C94444}" type="datetimeFigureOut">
              <a:rPr lang="en-US" smtClean="0"/>
              <a:t>5/7/26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63FC86-2561-FFC9-BD31-EF06B2309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66B1D-0D63-8190-B0C6-DB5B736AC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327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3EE54C2-3EC2-26A7-3BA0-2EABF84AEE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9941F0-4798-7D7F-EAC6-A6A20863B5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44BBF2-240F-35A3-067B-755D4CC36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3F2B-3E8B-F34C-902D-345F19C94444}" type="datetimeFigureOut">
              <a:rPr lang="en-US" smtClean="0"/>
              <a:t>5/7/26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AACBA8-5FD9-0562-C88F-CDAD6EF22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779A7A-FDB1-0BB7-4E7C-BA740257D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683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6F73E-5E60-52E8-E535-8F8DF78B1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B2C03-1ACC-FBBC-DEBA-5F9CE08421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130B7E-2036-7693-E954-4314BF34A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3F2B-3E8B-F34C-902D-345F19C94444}" type="datetimeFigureOut">
              <a:rPr lang="en-US" smtClean="0"/>
              <a:t>5/7/26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FCC5A6-3F67-6B45-8562-137C16436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B33C40-1935-D07F-3F6C-2BAB2D866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158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7FF45-D5D3-26C6-D31B-CD132789E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498B47-BD97-74C9-8795-B6593F2A8C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0A21E1-9628-0D34-7530-527413B15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3F2B-3E8B-F34C-902D-345F19C94444}" type="datetimeFigureOut">
              <a:rPr lang="en-US" smtClean="0"/>
              <a:t>5/7/26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C437D1-4B40-685A-54B1-9BA315A8B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BFF8CF-081A-B021-B307-93CD7CBD5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204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B23FC-33C0-2428-ADCD-8E5DBCE70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DBCD80-A358-70D2-8F94-438560178D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59210C-6AD3-48E0-2E3D-ED5AA10248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312FE5-E5D3-BDFC-97D9-C4FF1ADE8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3F2B-3E8B-F34C-902D-345F19C94444}" type="datetimeFigureOut">
              <a:rPr lang="en-US" smtClean="0"/>
              <a:t>5/7/26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DC057C-BD41-96DA-4B97-9E48DED47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8AC675-924E-EEA0-8AA4-269C9F92E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354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B8A0F-3908-580A-7948-2CBBDC951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3ED7A6-0556-AF2E-4788-82E860E029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475AEB-47F7-D976-B0D1-AB9212CD2D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E1DBA9-9F86-87EC-9E38-C611532D45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EEDEB4-9B1B-F4FE-8578-B406EE5F13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A38098-3BEF-7AFC-BFC1-4F29B419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3F2B-3E8B-F34C-902D-345F19C94444}" type="datetimeFigureOut">
              <a:rPr lang="en-US" smtClean="0"/>
              <a:t>5/7/26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8CD46C-64E3-31F8-A67C-F3BC4955E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ADDF37-5CA7-343F-7725-1AFB5AB43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864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B4D1FE-0AAF-B2DB-C3B1-AD9B4E901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9C238E-2C6E-ABC8-1C17-8F9F8268B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3F2B-3E8B-F34C-902D-345F19C94444}" type="datetimeFigureOut">
              <a:rPr lang="en-US" smtClean="0"/>
              <a:t>5/7/26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D65E8A-0CC3-A435-30F2-5616A7769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EF29B7-7258-07EE-7CCC-7A7F13EEE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04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89D83E-CCC9-985E-B3C9-F578E639B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3F2B-3E8B-F34C-902D-345F19C94444}" type="datetimeFigureOut">
              <a:rPr lang="en-US" smtClean="0"/>
              <a:t>5/7/26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DA2B40-6DE7-567C-E0D9-D349C3FAA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F482-65E3-4056-A00B-50781F138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184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CD931-CF76-D15A-0D74-BD009A375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B09AD8-6758-4C95-19A3-ABE5FF507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1DE55C-69FC-51C1-C4A8-D1A3409021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641250-B724-B92D-D1E8-58177027F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3F2B-3E8B-F34C-902D-345F19C94444}" type="datetimeFigureOut">
              <a:rPr lang="en-US" smtClean="0"/>
              <a:t>5/7/26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028168-C807-D019-B939-5B8EA6ED0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6BC4AC-E693-BFF1-015D-3DD0E0107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179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355C2-FB1C-9861-AED4-40E6529A3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FF8F15-B6AC-8633-5859-1142AD6D0E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83DFCB-9AD2-AE43-69A4-D0ED8FB148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08460D-D299-83F4-EADC-0A7CD2580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3F2B-3E8B-F34C-902D-345F19C94444}" type="datetimeFigureOut">
              <a:rPr lang="en-US" smtClean="0"/>
              <a:t>5/7/26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5C1940-E65E-F058-0AB7-9B2C62DF8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5E11E3-C31A-B1EA-8CB2-A47BFCB7F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679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9DF83F-58A8-97B3-BB51-027D34E4E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1C8B6C-54C5-D82C-928A-B7EECADF90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A02220-B0E2-739E-1075-740F7EE96F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5EA3F2B-3E8B-F34C-902D-345F19C94444}" type="datetimeFigureOut">
              <a:rPr lang="en-US" smtClean="0"/>
              <a:t>5/7/26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28CC3F-8866-7A68-93F4-127A2B6A98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3DDFF3-3433-A3F3-85DC-E136025371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B50263-6175-6146-84CF-18C574000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175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653F1B-98FC-1DDF-CFCC-058F91B2F2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581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356BCA-0BB8-F0B7-6DFF-A92F5A3C1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04590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789282-DF59-1944-05A2-2280989828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29016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CC61C5-C6C8-CE91-6B87-3C2783F80D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4372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2DBE26-F0AF-6E4E-1334-2A339BED8E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2360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EA4765-0497-98D0-10B0-4206FD916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25760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7A552E-F6EA-8D09-7DEA-DBB86E8D7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26967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2BB954-5FBF-1F74-2DC1-3A5C2A12A4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242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74AD67-8620-ABE6-FFBD-D4E75E1E77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55449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C57EFF-EC7D-6962-21AE-E421A78F57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75685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F49F7F-8CB9-BF70-EE10-1C1F1FD28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7064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DF00DE-6C8B-C4CB-D6F4-6C789E8498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5155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6860B2-E56F-8B25-70CE-CB17D2E725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55883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2C6756-DFFB-3E22-9423-F86AC415D3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6522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F4EC0A-FD1F-6B89-87AF-B16A612A0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1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B61A97-B300-F613-AB77-85C550E286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724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E4DF63-D0FE-D39D-0340-EEB93EDE74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896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DE2A37-0DB9-D2BA-BE48-2485B9CD6B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9217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0FD204-BD3E-72B8-8550-792DD31D3B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0184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6F4803-3E01-A5C1-766A-79CD87FC7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36017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2A7C3F-B32D-4DD6-A4AA-3E2740E9F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2795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9905</TotalTime>
  <Words>4</Words>
  <Application>Microsoft Macintosh PowerPoint</Application>
  <PresentationFormat>Widescreen</PresentationFormat>
  <Paragraphs>4</Paragraphs>
  <Slides>21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42</cp:revision>
  <dcterms:created xsi:type="dcterms:W3CDTF">2026-04-29T20:05:17Z</dcterms:created>
  <dcterms:modified xsi:type="dcterms:W3CDTF">2026-05-07T18:31:26Z</dcterms:modified>
</cp:coreProperties>
</file>